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esktop\富皕酒庄现货介绍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464" y="642918"/>
            <a:ext cx="7524750" cy="5667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 descr="D:\胡剑胡\酒庄产品介绍长页\volpi 富皕\images\富皕酒庄现货介绍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637756"/>
            <a:ext cx="3082345" cy="2965294"/>
          </a:xfrm>
          <a:prstGeom prst="rect">
            <a:avLst/>
          </a:prstGeom>
          <a:noFill/>
        </p:spPr>
      </p:pic>
      <p:pic>
        <p:nvPicPr>
          <p:cNvPr id="5123" name="Picture 3" descr="D:\胡剑胡\酒庄产品介绍长页\volpi 富皕\images\富皕酒庄现货介绍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4141" y="1428736"/>
            <a:ext cx="3159859" cy="2959868"/>
          </a:xfrm>
          <a:prstGeom prst="rect">
            <a:avLst/>
          </a:prstGeom>
          <a:noFill/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CANTINE VOLPI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富皕酒庄  现货系列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D:\胡剑胡\酒庄产品介绍长页\volpi 富皕\images\富皕酒庄现货介绍_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0438"/>
            <a:ext cx="3003216" cy="2889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 descr="D:\胡剑胡\酒庄产品介绍长页\volpi 富皕\images\富皕酒庄现货介绍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071678"/>
            <a:ext cx="2776422" cy="2565554"/>
          </a:xfrm>
          <a:prstGeom prst="rect">
            <a:avLst/>
          </a:prstGeom>
          <a:noFill/>
        </p:spPr>
      </p:pic>
      <p:pic>
        <p:nvPicPr>
          <p:cNvPr id="7171" name="Picture 3" descr="D:\胡剑胡\酒庄产品介绍长页\volpi 富皕\images\富皕酒庄现货介绍_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071678"/>
            <a:ext cx="2747543" cy="2643206"/>
          </a:xfrm>
          <a:prstGeom prst="rect">
            <a:avLst/>
          </a:prstGeom>
          <a:noFill/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CANTINE VOLPI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富皕酒庄  现货系列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 descr="D:\胡剑胡\酒庄产品介绍长页\volpi 富皕\images\富皕酒庄现货介绍_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071678"/>
            <a:ext cx="2747543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CANTINE VOLPI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富皕酒庄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定制系列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D:\胡剑胡\酒庄产品介绍长页\volpi 富皕\images\富皕酒庄定制系列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4279617" cy="3960000"/>
          </a:xfrm>
          <a:prstGeom prst="rect">
            <a:avLst/>
          </a:prstGeom>
          <a:noFill/>
        </p:spPr>
      </p:pic>
      <p:pic>
        <p:nvPicPr>
          <p:cNvPr id="1027" name="Picture 3" descr="D:\胡剑胡\酒庄产品介绍长页\volpi 富皕\images\富皕酒庄定制系列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5916" y="2071678"/>
            <a:ext cx="4273770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CANTINE VOLPI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富皕酒庄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定制系列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D:\胡剑胡\酒庄产品介绍长页\volpi 富皕\images\富皕酒庄定制系列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4233288" cy="3960000"/>
          </a:xfrm>
          <a:prstGeom prst="rect">
            <a:avLst/>
          </a:prstGeom>
          <a:noFill/>
        </p:spPr>
      </p:pic>
      <p:pic>
        <p:nvPicPr>
          <p:cNvPr id="2051" name="Picture 3" descr="D:\胡剑胡\酒庄产品介绍长页\volpi 富皕\images\富皕酒庄定制系列_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1479" y="2071678"/>
            <a:ext cx="4176769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CANTINE VOLPI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富皕酒庄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定制系列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D:\胡剑胡\酒庄产品介绍长页\volpi 富皕\images\富皕酒庄定制系列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256" y="2143116"/>
            <a:ext cx="4239024" cy="3960000"/>
          </a:xfrm>
          <a:prstGeom prst="rect">
            <a:avLst/>
          </a:prstGeom>
          <a:noFill/>
        </p:spPr>
      </p:pic>
      <p:pic>
        <p:nvPicPr>
          <p:cNvPr id="3075" name="Picture 3" descr="D:\胡剑胡\酒庄产品介绍长页\volpi 富皕\images\富皕酒庄定制系列_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209" y="2183644"/>
            <a:ext cx="4182353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CANTINE VOLPI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富皕酒庄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定制系列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 descr="D:\胡剑胡\酒庄产品介绍长页\volpi 富皕\images\富皕酒庄定制系列_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4160106" cy="3960000"/>
          </a:xfrm>
          <a:prstGeom prst="rect">
            <a:avLst/>
          </a:prstGeom>
          <a:noFill/>
        </p:spPr>
      </p:pic>
      <p:pic>
        <p:nvPicPr>
          <p:cNvPr id="7" name="Picture 3" descr="D:\胡剑胡\酒庄产品介绍长页\volpi 富皕\images\富皕酒庄定制系列_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000240"/>
            <a:ext cx="4154582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0" y="-24"/>
            <a:ext cx="9144000" cy="141763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CANTINE VOLPI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富皕酒庄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定制系列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D:\胡剑胡\酒庄产品介绍长页\volpi 富皕\images\富皕酒庄定制系列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428736"/>
            <a:ext cx="2878465" cy="2714644"/>
          </a:xfrm>
          <a:prstGeom prst="rect">
            <a:avLst/>
          </a:prstGeom>
          <a:noFill/>
        </p:spPr>
      </p:pic>
      <p:pic>
        <p:nvPicPr>
          <p:cNvPr id="5123" name="Picture 3" descr="D:\胡剑胡\酒庄产品介绍长页\volpi 富皕\images\富皕酒庄定制系列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86190"/>
            <a:ext cx="3081061" cy="2928958"/>
          </a:xfrm>
          <a:prstGeom prst="rect">
            <a:avLst/>
          </a:prstGeom>
          <a:noFill/>
        </p:spPr>
      </p:pic>
      <p:pic>
        <p:nvPicPr>
          <p:cNvPr id="7" name="Picture 2" descr="D:\胡剑胡\酒庄产品介绍长页\volpi 富皕\images\富皕酒庄定制系列_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786190"/>
            <a:ext cx="3067490" cy="2884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CANTINE VOLPI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富皕酒庄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定制系列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D:\胡剑胡\酒庄产品介绍长页\volpi 富皕\images\富皕酒庄定制系列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5272" y="2214554"/>
            <a:ext cx="4100132" cy="3960000"/>
          </a:xfrm>
          <a:prstGeom prst="rect">
            <a:avLst/>
          </a:prstGeom>
          <a:noFill/>
        </p:spPr>
      </p:pic>
      <p:pic>
        <p:nvPicPr>
          <p:cNvPr id="6147" name="Picture 3" descr="D:\胡剑胡\酒庄产品介绍长页\volpi 富皕\images\富皕酒庄定制系列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992" y="2143116"/>
            <a:ext cx="4165646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CANTINE VOLPI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富皕酒庄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定制系列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 descr="D:\胡剑胡\酒庄产品介绍长页\volpi 富皕\images\富皕酒庄定制系列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1" y="2115536"/>
            <a:ext cx="4214842" cy="4028108"/>
          </a:xfrm>
          <a:prstGeom prst="rect">
            <a:avLst/>
          </a:prstGeom>
          <a:noFill/>
        </p:spPr>
      </p:pic>
      <p:pic>
        <p:nvPicPr>
          <p:cNvPr id="7" name="Picture 2" descr="D:\胡剑胡\酒庄产品介绍长页\volpi 富皕\images\富皕酒庄定制系列_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16"/>
            <a:ext cx="4285479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CANTINE VOLPI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富皕酒庄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定制系列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" descr="D:\胡剑胡\酒庄产品介绍长页\volpi 富皕\images\富皕酒庄定制系列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31828"/>
            <a:ext cx="7143800" cy="4955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酒庄\酒庄\沃尔皮酒庄\c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8102026" cy="5400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CANTINE VOLPI 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</a:rPr>
              <a:t>富皕酒庄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:\胡剑胡\酒庄产品介绍长页\volpi 富皕\images\富皕酒庄定制系列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714620"/>
            <a:ext cx="4182353" cy="2880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CANTINE VOLPI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富皕酒庄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定制系列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 descr="D:\胡剑胡\酒庄产品介绍长页\volpi 富皕\images\富皕酒庄定制系列_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643182"/>
            <a:ext cx="4048399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意大利酒庄素材\2019\volp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964761"/>
            <a:ext cx="5786478" cy="2893239"/>
          </a:xfrm>
          <a:prstGeom prst="rect">
            <a:avLst/>
          </a:prstGeom>
          <a:noFill/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     CANTINE VOLPI 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富皕酒庄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57200" y="1974871"/>
            <a:ext cx="8472518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 smtClean="0"/>
              <a:t>意大利北部皮埃蒙特大区</a:t>
            </a:r>
            <a:endParaRPr lang="en-US" altLang="zh-CN" sz="1800" dirty="0" smtClean="0"/>
          </a:p>
          <a:p>
            <a:pPr>
              <a:lnSpc>
                <a:spcPct val="150000"/>
              </a:lnSpc>
            </a:pPr>
            <a:r>
              <a:rPr lang="zh-CN" altLang="en-US" sz="1800" dirty="0" smtClean="0"/>
              <a:t>世界上葡萄生长、孕育的最好地区之一</a:t>
            </a:r>
            <a:endParaRPr lang="en-US" altLang="zh-CN" sz="1800" dirty="0" smtClean="0"/>
          </a:p>
          <a:p>
            <a:pPr>
              <a:lnSpc>
                <a:spcPct val="150000"/>
              </a:lnSpc>
            </a:pPr>
            <a:r>
              <a:rPr lang="zh-CN" altLang="en-US" sz="1800" dirty="0" smtClean="0"/>
              <a:t>背靠阿尔卑斯雪山，可以常年吸收纯净的高山雪水</a:t>
            </a:r>
            <a:endParaRPr lang="en-US" altLang="zh-CN" sz="1800" dirty="0" smtClean="0"/>
          </a:p>
          <a:p>
            <a:pPr>
              <a:lnSpc>
                <a:spcPct val="150000"/>
              </a:lnSpc>
            </a:pPr>
            <a:r>
              <a:rPr lang="zh-CN" altLang="en-US" sz="1800" dirty="0" smtClean="0"/>
              <a:t>拥有着最长日照，得天独厚的气候和土壤</a:t>
            </a:r>
            <a:endParaRPr lang="en-US" altLang="zh-CN" sz="1800" dirty="0" smtClean="0"/>
          </a:p>
          <a:p>
            <a:pPr>
              <a:lnSpc>
                <a:spcPct val="150000"/>
              </a:lnSpc>
            </a:pPr>
            <a:endParaRPr lang="en-US" altLang="zh-CN" sz="1800" dirty="0" smtClean="0"/>
          </a:p>
          <a:p>
            <a:pPr>
              <a:lnSpc>
                <a:spcPct val="150000"/>
              </a:lnSpc>
            </a:pPr>
            <a:r>
              <a:rPr lang="zh-CN" altLang="en-US" sz="1800" dirty="0" smtClean="0"/>
              <a:t>为酿酒师酿造更加优质的葡萄酒提供了有力保障，这里井然有序、风景优美</a:t>
            </a:r>
            <a:endParaRPr lang="en-US" altLang="zh-CN" sz="1800" dirty="0" smtClean="0"/>
          </a:p>
          <a:p>
            <a:pPr>
              <a:lnSpc>
                <a:spcPct val="150000"/>
              </a:lnSpc>
            </a:pPr>
            <a:r>
              <a:rPr lang="zh-CN" altLang="en-US" sz="1800" dirty="0" smtClean="0"/>
              <a:t>出产的顶级名酒巴罗洛（</a:t>
            </a:r>
            <a:r>
              <a:rPr lang="en-US" sz="1800" dirty="0" smtClean="0"/>
              <a:t>BAROLO</a:t>
            </a:r>
            <a:r>
              <a:rPr lang="zh-CN" altLang="en-US" sz="1800" dirty="0" smtClean="0"/>
              <a:t>）、巴巴瑞斯科（</a:t>
            </a:r>
            <a:r>
              <a:rPr lang="en-US" sz="1800" dirty="0" smtClean="0"/>
              <a:t>BARBARESCO</a:t>
            </a:r>
            <a:r>
              <a:rPr lang="zh-CN" altLang="en-US" sz="1800" dirty="0" smtClean="0"/>
              <a:t>）闻名全世界。</a:t>
            </a:r>
          </a:p>
          <a:p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/>
              <a:t>Cantine</a:t>
            </a:r>
            <a:r>
              <a:rPr lang="en-US" sz="2000" dirty="0" smtClean="0"/>
              <a:t> </a:t>
            </a:r>
            <a:r>
              <a:rPr lang="en-US" sz="2000" dirty="0" err="1" smtClean="0"/>
              <a:t>Volpi</a:t>
            </a:r>
            <a:r>
              <a:rPr lang="zh-CN" altLang="en-US" sz="2000" dirty="0" smtClean="0"/>
              <a:t>富皕酒庄于</a:t>
            </a:r>
            <a:r>
              <a:rPr lang="en-US" sz="2000" dirty="0" smtClean="0"/>
              <a:t>1914</a:t>
            </a:r>
            <a:r>
              <a:rPr lang="zh-CN" altLang="en-US" sz="2000" dirty="0" smtClean="0"/>
              <a:t>年诞生于托尔托纳。富皕酒庄之所以能酿造出口味经典、优雅、富有特色和个性的葡萄酒，是因为它将百年传统工艺和现代科技完美结合，一如既往地酿制品质上乘的葡萄酒，不断诠释着葡萄酒文化的真谛。</a:t>
            </a:r>
          </a:p>
          <a:p>
            <a:pPr>
              <a:lnSpc>
                <a:spcPct val="150000"/>
              </a:lnSpc>
            </a:pPr>
            <a:endParaRPr lang="zh-CN" altLang="en-US" sz="2000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     CANTINE VOLPI 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富皕酒庄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酒庄\酒庄\沃尔皮酒庄\意大利Foto Volpi\Paesaggio_La Zerba\volpi_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53056"/>
            <a:ext cx="4357686" cy="2904944"/>
          </a:xfrm>
          <a:prstGeom prst="rect">
            <a:avLst/>
          </a:prstGeom>
          <a:noFill/>
        </p:spPr>
      </p:pic>
      <p:pic>
        <p:nvPicPr>
          <p:cNvPr id="4099" name="Picture 3" descr="D:\酒庄\酒庄\沃尔皮酒庄\意大利Foto Volpi\Volpi_成员\volpi_1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8015" y="4000505"/>
            <a:ext cx="4285986" cy="2857496"/>
          </a:xfrm>
          <a:prstGeom prst="rect">
            <a:avLst/>
          </a:prstGeom>
          <a:noFill/>
        </p:spPr>
      </p:pic>
      <p:pic>
        <p:nvPicPr>
          <p:cNvPr id="4100" name="Picture 4" descr="D:\酒庄\酒庄\沃尔皮酒庄\意大利Foto Volpi\庄主\volpi_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643314"/>
            <a:ext cx="3929091" cy="2619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CANTINE VOLPI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富皕酒庄  现货系列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D:\胡剑胡\酒庄产品介绍长页\volpi 富皕\images\富皕酒庄现货介绍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33852"/>
            <a:ext cx="4336882" cy="3952601"/>
          </a:xfrm>
          <a:prstGeom prst="rect">
            <a:avLst/>
          </a:prstGeom>
          <a:noFill/>
        </p:spPr>
      </p:pic>
      <p:pic>
        <p:nvPicPr>
          <p:cNvPr id="1027" name="Picture 3" descr="D:\胡剑胡\酒庄产品介绍长页\volpi 富皕\images\富皕酒庄现货介绍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4057" y="1714488"/>
            <a:ext cx="4347099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Picture 2" descr="D:\胡剑胡\酒庄产品介绍长页\volpi 富皕\images\富皕酒庄现货介绍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83644"/>
            <a:ext cx="4227568" cy="3960000"/>
          </a:xfrm>
          <a:prstGeom prst="rect">
            <a:avLst/>
          </a:prstGeom>
          <a:noFill/>
        </p:spPr>
      </p:pic>
      <p:pic>
        <p:nvPicPr>
          <p:cNvPr id="5" name="Picture 3" descr="D:\胡剑胡\酒庄产品介绍长页\volpi 富皕\images\富皕酒庄现货介绍_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83644"/>
            <a:ext cx="4227568" cy="3960000"/>
          </a:xfrm>
          <a:prstGeom prst="rect">
            <a:avLst/>
          </a:prstGeom>
          <a:noFill/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CANTINE VOLPI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富皕酒庄  现货系列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D:\胡剑胡\酒庄产品介绍长页\volpi 富皕\images\富皕酒庄现货介绍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4116316" cy="3960000"/>
          </a:xfrm>
          <a:prstGeom prst="rect">
            <a:avLst/>
          </a:prstGeom>
          <a:noFill/>
        </p:spPr>
      </p:pic>
      <p:pic>
        <p:nvPicPr>
          <p:cNvPr id="2051" name="Picture 3" descr="D:\胡剑胡\酒庄产品介绍长页\volpi 富皕\images\富皕酒庄现货介绍_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71678"/>
            <a:ext cx="4227568" cy="3960000"/>
          </a:xfrm>
          <a:prstGeom prst="rect">
            <a:avLst/>
          </a:prstGeom>
          <a:noFill/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CANTINE VOLPI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富皕酒庄  现货系列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D:\胡剑胡\酒庄产品介绍长页\volpi 富皕\images\富皕酒庄现货介绍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071678"/>
            <a:ext cx="2745536" cy="2571768"/>
          </a:xfrm>
          <a:prstGeom prst="rect">
            <a:avLst/>
          </a:prstGeom>
          <a:noFill/>
        </p:spPr>
      </p:pic>
      <p:pic>
        <p:nvPicPr>
          <p:cNvPr id="3075" name="Picture 3" descr="D:\胡剑胡\酒庄产品介绍长页\volpi 富皕\images\富皕酒庄现货介绍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000240"/>
            <a:ext cx="2802863" cy="2643206"/>
          </a:xfrm>
          <a:prstGeom prst="rect">
            <a:avLst/>
          </a:prstGeom>
          <a:noFill/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CANTINE VOLPI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富皕酒庄  现货系列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D:\胡剑胡\酒庄产品介绍长页\volpi 富皕\images\富皕酒庄现货介绍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000240"/>
            <a:ext cx="2786082" cy="266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9" name="Picture 3" descr="D:\胡剑胡\酒庄产品介绍长页\volpi 富皕\images\富皕酒庄现货介绍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214554"/>
            <a:ext cx="4116316" cy="3960000"/>
          </a:xfrm>
          <a:prstGeom prst="rect">
            <a:avLst/>
          </a:prstGeom>
          <a:noFill/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CANTINE VOLPI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富皕酒庄  现货系列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D:\胡剑胡\酒庄产品介绍长页\volpi 富皕\images\富皕酒庄现货介绍_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14554"/>
            <a:ext cx="4071966" cy="3762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299</Words>
  <PresentationFormat>全屏显示(4:3)</PresentationFormat>
  <Paragraphs>27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幻灯片 1</vt:lpstr>
      <vt:lpstr>CANTINE VOLPI 富皕酒庄</vt:lpstr>
      <vt:lpstr>     CANTINE VOLPI 富皕酒庄</vt:lpstr>
      <vt:lpstr>     CANTINE VOLPI 富皕酒庄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Win7_64</cp:lastModifiedBy>
  <cp:revision>23</cp:revision>
  <dcterms:created xsi:type="dcterms:W3CDTF">2019-07-04T14:36:19Z</dcterms:created>
  <dcterms:modified xsi:type="dcterms:W3CDTF">2019-08-08T03:50:41Z</dcterms:modified>
</cp:coreProperties>
</file>